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5" r:id="rId6"/>
    <p:sldId id="263" r:id="rId7"/>
    <p:sldId id="272" r:id="rId8"/>
    <p:sldId id="274" r:id="rId9"/>
    <p:sldId id="279" r:id="rId10"/>
    <p:sldId id="284" r:id="rId11"/>
    <p:sldId id="264" r:id="rId12"/>
    <p:sldId id="267" r:id="rId13"/>
    <p:sldId id="270" r:id="rId14"/>
    <p:sldId id="276" r:id="rId15"/>
    <p:sldId id="271" r:id="rId16"/>
    <p:sldId id="277" r:id="rId17"/>
    <p:sldId id="278" r:id="rId18"/>
    <p:sldId id="285" r:id="rId19"/>
    <p:sldId id="283" r:id="rId20"/>
    <p:sldId id="280" r:id="rId21"/>
    <p:sldId id="281" r:id="rId22"/>
    <p:sldId id="286" r:id="rId23"/>
    <p:sldId id="260" r:id="rId24"/>
    <p:sldId id="26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79"/>
            <p14:sldId id="284"/>
          </p14:sldIdLst>
        </p14:section>
        <p14:section name="Annexe" id="{F89770CB-5549-49FA-9AF5-47C5649A02AD}">
          <p14:sldIdLst>
            <p14:sldId id="264"/>
            <p14:sldId id="267"/>
            <p14:sldId id="270"/>
            <p14:sldId id="276"/>
            <p14:sldId id="271"/>
            <p14:sldId id="277"/>
            <p14:sldId id="278"/>
            <p14:sldId id="285"/>
            <p14:sldId id="283"/>
            <p14:sldId id="280"/>
            <p14:sldId id="281"/>
            <p14:sldId id="286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slide" Target="slide5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slide" Target="slide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2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3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14.xml"/><Relationship Id="rId10" Type="http://schemas.openxmlformats.org/officeDocument/2006/relationships/image" Target="../media/image10.png"/><Relationship Id="rId19" Type="http://schemas.openxmlformats.org/officeDocument/2006/relationships/slide" Target="slide9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2.xml"/><Relationship Id="rId27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slide" Target="slide15.xml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0" Type="http://schemas.openxmlformats.org/officeDocument/2006/relationships/slide" Target="slide17.xml"/><Relationship Id="rId4" Type="http://schemas.openxmlformats.org/officeDocument/2006/relationships/slide" Target="slide16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318522"/>
                  </p:ext>
                </p:extLst>
              </p:nvPr>
            </p:nvGraphicFramePr>
            <p:xfrm>
              <a:off x="10411332" y="2162034"/>
              <a:ext cx="1432497" cy="805780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1332" y="2162034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3546980"/>
                  </p:ext>
                </p:extLst>
              </p:nvPr>
            </p:nvGraphicFramePr>
            <p:xfrm>
              <a:off x="10512761" y="3222812"/>
              <a:ext cx="1432497" cy="805780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2761" y="3222812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7679772"/>
                  </p:ext>
                </p:extLst>
              </p:nvPr>
            </p:nvGraphicFramePr>
            <p:xfrm>
              <a:off x="10527829" y="4536037"/>
              <a:ext cx="1585953" cy="892099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5953" cy="8920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27829" y="4536037"/>
                <a:ext cx="1585953" cy="8920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creatorTenantId" value="&quot;e5d15069-41a2-48be-a3f3-d7f52db16425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  <we:property name="reportName" value="&quot;powerbi_model&quot;"/>
    <we:property name="reportState" value="&quot;CONNECTED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Name" value="&quot;ReportSection6d6b71c575bbc40ee058&quot;"/>
    <we:property name="pageDisplayName" value="&quot;Navigation&quot;"/>
    <we:property name="datasetId" value="&quot;83dbad8b-138a-43c6-93f9-47510e967637&quot;"/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reportEmbeddedTime" value="&quot;2022-12-08T21:12:00.428Z&quot;"/>
    <we:property name="creatorUserId" value="&quot;10032001E7F95741&quot;"/>
    <we:property name="creatorSessionId" value="&quot;bad5f06e-b95d-4ba4-9c7f-577f5107b31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1524</TotalTime>
  <Words>1719</Words>
  <Application>Microsoft Office PowerPoint</Application>
  <PresentationFormat>Grand écran</PresentationFormat>
  <Paragraphs>309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Content</vt:lpstr>
      <vt:lpstr>Context</vt:lpstr>
      <vt:lpstr>Context</vt:lpstr>
      <vt:lpstr>Literature reviews</vt:lpstr>
      <vt:lpstr>Goal</vt:lpstr>
      <vt:lpstr>Data pipeline</vt:lpstr>
      <vt:lpstr>Challenges</vt:lpstr>
      <vt:lpstr>ExplainerDashboard Deployement</vt:lpstr>
      <vt:lpstr>Présentation PowerPoint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Luigi Giannetti</cp:lastModifiedBy>
  <cp:revision>32</cp:revision>
  <dcterms:created xsi:type="dcterms:W3CDTF">2022-11-01T20:19:40Z</dcterms:created>
  <dcterms:modified xsi:type="dcterms:W3CDTF">2022-12-09T22:03:19Z</dcterms:modified>
</cp:coreProperties>
</file>